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0B4DC-788F-407F-BBC2-0ABDDD9C9C9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E5EAF-FC3F-4AC8-8F1C-C9699D7C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3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0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7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6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6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4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3115-A3C3-41DF-93EF-8A1CED44E4E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B344-5B9A-4F5D-BB4C-F4DD9CB6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Tall Ships Festival LA 2014 Duck Education Program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Miscellaneous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Duck Educati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448" y="2103324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2015-05-04T13:48:57Z</dcterms:created>
  <dcterms:modified xsi:type="dcterms:W3CDTF">2015-06-02T14:32:29Z</dcterms:modified>
</cp:coreProperties>
</file>